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CEE6-A25B-468D-A889-32291D4DAF8C}" type="datetimeFigureOut">
              <a:rPr lang="th-TH" smtClean="0"/>
              <a:t>06/05/60</a:t>
            </a:fld>
            <a:endParaRPr lang="th-TH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8A1-2FC5-419A-97AA-25E3EB9FC2EC}" type="slidenum">
              <a:rPr lang="th-TH" smtClean="0"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CEE6-A25B-468D-A889-32291D4DAF8C}" type="datetimeFigureOut">
              <a:rPr lang="th-TH" smtClean="0"/>
              <a:t>06/05/60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8A1-2FC5-419A-97AA-25E3EB9FC2EC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CEE6-A25B-468D-A889-32291D4DAF8C}" type="datetimeFigureOut">
              <a:rPr lang="th-TH" smtClean="0"/>
              <a:t>06/05/60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8A1-2FC5-419A-97AA-25E3EB9FC2EC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CEE6-A25B-468D-A889-32291D4DAF8C}" type="datetimeFigureOut">
              <a:rPr lang="th-TH" smtClean="0"/>
              <a:t>06/05/60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8A1-2FC5-419A-97AA-25E3EB9FC2EC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CEE6-A25B-468D-A889-32291D4DAF8C}" type="datetimeFigureOut">
              <a:rPr lang="th-TH" smtClean="0"/>
              <a:t>06/05/60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8A1-2FC5-419A-97AA-25E3EB9FC2EC}" type="slidenum">
              <a:rPr lang="th-TH" smtClean="0"/>
              <a:t>‹#›</a:t>
            </a:fld>
            <a:endParaRPr lang="th-T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CEE6-A25B-468D-A889-32291D4DAF8C}" type="datetimeFigureOut">
              <a:rPr lang="th-TH" smtClean="0"/>
              <a:t>06/05/60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8A1-2FC5-419A-97AA-25E3EB9FC2EC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CEE6-A25B-468D-A889-32291D4DAF8C}" type="datetimeFigureOut">
              <a:rPr lang="th-TH" smtClean="0"/>
              <a:t>06/05/60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8A1-2FC5-419A-97AA-25E3EB9FC2EC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CEE6-A25B-468D-A889-32291D4DAF8C}" type="datetimeFigureOut">
              <a:rPr lang="th-TH" smtClean="0"/>
              <a:t>06/05/60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8A1-2FC5-419A-97AA-25E3EB9FC2EC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CEE6-A25B-468D-A889-32291D4DAF8C}" type="datetimeFigureOut">
              <a:rPr lang="th-TH" smtClean="0"/>
              <a:t>06/05/60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8A1-2FC5-419A-97AA-25E3EB9FC2EC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CEE6-A25B-468D-A889-32291D4DAF8C}" type="datetimeFigureOut">
              <a:rPr lang="th-TH" smtClean="0"/>
              <a:t>06/05/60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8A1-2FC5-419A-97AA-25E3EB9FC2EC}" type="slidenum">
              <a:rPr lang="th-TH" smtClean="0"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CEE6-A25B-468D-A889-32291D4DAF8C}" type="datetimeFigureOut">
              <a:rPr lang="th-TH" smtClean="0"/>
              <a:t>06/05/60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69F08A1-2FC5-419A-97AA-25E3EB9FC2EC}" type="slidenum">
              <a:rPr lang="th-TH" smtClean="0"/>
              <a:t>‹#›</a:t>
            </a:fld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E3BCEE6-A25B-468D-A889-32291D4DAF8C}" type="datetimeFigureOut">
              <a:rPr lang="th-TH" smtClean="0"/>
              <a:t>06/05/60</a:t>
            </a:fld>
            <a:endParaRPr lang="th-TH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69F08A1-2FC5-419A-97AA-25E3EB9FC2EC}" type="slidenum">
              <a:rPr lang="th-TH" smtClean="0"/>
              <a:t>‹#›</a:t>
            </a:fld>
            <a:endParaRPr lang="th-TH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951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707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4959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50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50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50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50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50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50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799"/>
            <a:ext cx="9144000" cy="646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503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</TotalTime>
  <Words>0</Words>
  <Application>Microsoft Office PowerPoint</Application>
  <PresentationFormat>On-screen Show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1</cp:revision>
  <dcterms:created xsi:type="dcterms:W3CDTF">2017-05-06T07:09:22Z</dcterms:created>
  <dcterms:modified xsi:type="dcterms:W3CDTF">2017-05-06T07:15:04Z</dcterms:modified>
</cp:coreProperties>
</file>